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25F37-B1EF-4D2C-B4D6-BCA758793C01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14DE7-0013-444E-839B-BB0EB72B1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Tin mines were once the most important mines in Cornwall,</a:t>
            </a:r>
            <a:r>
              <a:rPr lang="en-GB" baseline="0" dirty="0"/>
              <a:t> but t</a:t>
            </a:r>
            <a:r>
              <a:rPr lang="en-GB" dirty="0"/>
              <a:t>in mining </a:t>
            </a:r>
            <a:r>
              <a:rPr lang="en-GB" baseline="0" dirty="0"/>
              <a:t>disappeared in the 1990’s.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4DE7-0013-444E-839B-BB0EB72B185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explosives were introduced, the breaking of the rock was done by hand using hammers, chisels, rock wedges, and poll picks. It was laborious and time-consuming.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4DE7-0013-444E-839B-BB0EB72B18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Many miners were injured or killed when charges went off early, or when they returned to re-light fuses, which were often unreliable and made from goose quills. In the modern mine, rock was blasted using gelignite, a much more powerful explosive.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4DE7-0013-444E-839B-BB0EB72B18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Women and girls worked outside the mine on the dressing floor. It was considered unlucky for women to work underground.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4DE7-0013-444E-839B-BB0EB72B18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4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vanning shovel was used like a “gold panning” pan using water to float away the lighter rock leaving the heavier tin behind. The buddle did it on a larger scale!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14DE7-0013-444E-839B-BB0EB72B18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63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892A-1A3C-4DD4-8442-259C5F237E57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31D16-E315-40AB-9D53-7A2181BBB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en-GB" dirty="0">
                <a:latin typeface="Comic Sans MS" pitchFamily="66" charset="0"/>
              </a:rPr>
              <a:t>Cornish Tin Mining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549468"/>
            <a:ext cx="7052669" cy="41837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omic Sans MS" pitchFamily="66" charset="0"/>
              </a:rPr>
              <a:t>To extract the tin, the hard rock had to be broken.</a:t>
            </a:r>
            <a:br>
              <a:rPr lang="en-US" sz="3600" dirty="0">
                <a:latin typeface="Comic Sans MS" pitchFamily="66" charset="0"/>
              </a:rPr>
            </a:br>
            <a:endParaRPr lang="en-US" sz="3600" dirty="0">
              <a:latin typeface="Comic Sans MS" pitchFamily="66" charset="0"/>
            </a:endParaRPr>
          </a:p>
        </p:txBody>
      </p:sp>
      <p:pic>
        <p:nvPicPr>
          <p:cNvPr id="1026" name="Picture 2" descr="two pare workers hand drill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357298"/>
            <a:ext cx="4500593" cy="52864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0694" y="5643578"/>
            <a:ext cx="321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These miners are using a hammer and gad to drill a hole. 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18979"/>
            <a:ext cx="2023634" cy="38362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omic Sans MS" pitchFamily="66" charset="0"/>
              </a:rPr>
              <a:t>Blasting with gunpowder enabled more rock to be broken, but it was also dangerous.</a:t>
            </a: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</p:txBody>
      </p:sp>
      <p:pic>
        <p:nvPicPr>
          <p:cNvPr id="6146" name="Picture 2" descr="victorian miner preparing for blasting using explosiv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413" y="1567063"/>
            <a:ext cx="3183475" cy="327481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7" y="5301208"/>
            <a:ext cx="3672408" cy="12876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1" y="1838114"/>
            <a:ext cx="3673678" cy="2772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39952" y="5685224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prstClr val="black"/>
                </a:solidFill>
                <a:latin typeface="Comic Sans MS" pitchFamily="66" charset="0"/>
              </a:rPr>
              <a:t>A goose quill which would have been used to create a fuse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052736"/>
            <a:ext cx="9473136" cy="460808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Comic Sans MS" pitchFamily="66" charset="0"/>
              </a:rPr>
              <a:t>On the surface, women called Bal Maidens broke the rock into small pieces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6000768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itchFamily="66" charset="0"/>
            </a:endParaRPr>
          </a:p>
          <a:p>
            <a:r>
              <a:rPr lang="en-GB" dirty="0">
                <a:solidFill>
                  <a:srgbClr val="00B050"/>
                </a:solidFill>
                <a:latin typeface="Comic Sans MS" pitchFamily="66" charset="0"/>
              </a:rPr>
              <a:t>.</a:t>
            </a:r>
            <a:endParaRPr lang="en-US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574998"/>
            <a:ext cx="4690462" cy="5072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220486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Notice the hats worn by the women, these provided the eyes some protection from flying chips of rock.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36096" y="566124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omic Sans MS" panose="030F0702030302020204" pitchFamily="66" charset="0"/>
              </a:rPr>
              <a:t>Spades like this are still known as “Cornish Shovels</a:t>
            </a:r>
            <a:r>
              <a:rPr lang="en-GB" dirty="0"/>
              <a:t>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The tin ore then had to be separated from the granite.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74178" y="3789040"/>
            <a:ext cx="2312622" cy="15417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2041202"/>
            <a:ext cx="5640965" cy="37640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213285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Comic Sans MS" panose="030F0702030302020204" pitchFamily="66" charset="0"/>
              </a:rPr>
              <a:t>Buddles</a:t>
            </a:r>
            <a:r>
              <a:rPr lang="en-GB" b="1" dirty="0">
                <a:latin typeface="Comic Sans MS" panose="030F0702030302020204" pitchFamily="66" charset="0"/>
              </a:rPr>
              <a:t> like this one at King Edward Mine helped the process which could also be done by hand with a vanning shovel.</a:t>
            </a:r>
          </a:p>
        </p:txBody>
      </p:sp>
    </p:spTree>
    <p:extLst>
      <p:ext uri="{BB962C8B-B14F-4D97-AF65-F5344CB8AC3E}">
        <p14:creationId xmlns:p14="http://schemas.microsoft.com/office/powerpoint/2010/main" val="375420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The resulting tin concentrate could then be smelted into solid tin.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00808"/>
            <a:ext cx="333375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00808"/>
            <a:ext cx="3168352" cy="2229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3456384" cy="230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39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293</Words>
  <Application>Microsoft Office PowerPoint</Application>
  <PresentationFormat>On-screen Show (4:3)</PresentationFormat>
  <Paragraphs>23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Cornish Tin Mining</vt:lpstr>
      <vt:lpstr>To extract the tin, the hard rock had to be broken. </vt:lpstr>
      <vt:lpstr>Blasting with gunpowder enabled more rock to be broken, but it was also dangerous. </vt:lpstr>
      <vt:lpstr>On the surface, women called Bal Maidens broke the rock into small pieces </vt:lpstr>
      <vt:lpstr>The tin ore then had to be separated from the granite. 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 Green</dc:creator>
  <cp:lastModifiedBy>C Green</cp:lastModifiedBy>
  <cp:revision>21</cp:revision>
  <dcterms:created xsi:type="dcterms:W3CDTF">2012-03-03T15:17:17Z</dcterms:created>
  <dcterms:modified xsi:type="dcterms:W3CDTF">2019-11-30T12:38:21Z</dcterms:modified>
</cp:coreProperties>
</file>